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7" r:id="rId5"/>
    <p:sldId id="268" r:id="rId6"/>
    <p:sldId id="280" r:id="rId7"/>
    <p:sldId id="310" r:id="rId8"/>
    <p:sldId id="281" r:id="rId9"/>
    <p:sldId id="282" r:id="rId10"/>
    <p:sldId id="283" r:id="rId11"/>
    <p:sldId id="26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2" r:id="rId30"/>
    <p:sldId id="301" r:id="rId31"/>
    <p:sldId id="303" r:id="rId32"/>
    <p:sldId id="304" r:id="rId33"/>
    <p:sldId id="305" r:id="rId34"/>
    <p:sldId id="306" r:id="rId35"/>
    <p:sldId id="307" r:id="rId36"/>
    <p:sldId id="308" r:id="rId37"/>
    <p:sldId id="311" r:id="rId38"/>
    <p:sldId id="309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6B5FF-D2C1-4F94-A6FE-C86A1B411365}" v="3420" dt="2019-04-14T04:57:10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Thornton" userId="9f1969b453f71bbb" providerId="LiveId" clId="{C8756D47-DA9C-410E-8DC9-AD92D01E1201}"/>
    <pc:docChg chg="undo custSel addSld delSld modSld">
      <pc:chgData name="Robert Thornton" userId="9f1969b453f71bbb" providerId="LiveId" clId="{C8756D47-DA9C-410E-8DC9-AD92D01E1201}" dt="2019-04-14T04:57:10.271" v="3417" actId="27636"/>
      <pc:docMkLst>
        <pc:docMk/>
      </pc:docMkLst>
      <pc:sldChg chg="modAnim">
        <pc:chgData name="Robert Thornton" userId="9f1969b453f71bbb" providerId="LiveId" clId="{C8756D47-DA9C-410E-8DC9-AD92D01E1201}" dt="2019-04-13T19:30:45.451" v="434"/>
        <pc:sldMkLst>
          <pc:docMk/>
          <pc:sldMk cId="468386262" sldId="257"/>
        </pc:sldMkLst>
      </pc:sldChg>
      <pc:sldChg chg="modSp modAnim">
        <pc:chgData name="Robert Thornton" userId="9f1969b453f71bbb" providerId="LiveId" clId="{C8756D47-DA9C-410E-8DC9-AD92D01E1201}" dt="2019-04-13T20:24:29.618" v="1588" actId="14100"/>
        <pc:sldMkLst>
          <pc:docMk/>
          <pc:sldMk cId="4154850920" sldId="261"/>
        </pc:sldMkLst>
        <pc:spChg chg="mod">
          <ac:chgData name="Robert Thornton" userId="9f1969b453f71bbb" providerId="LiveId" clId="{C8756D47-DA9C-410E-8DC9-AD92D01E1201}" dt="2019-04-13T20:20:08.942" v="1249" actId="20577"/>
          <ac:spMkLst>
            <pc:docMk/>
            <pc:sldMk cId="4154850920" sldId="261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20:24:29.618" v="1588" actId="14100"/>
          <ac:spMkLst>
            <pc:docMk/>
            <pc:sldMk cId="4154850920" sldId="261"/>
            <ac:spMk id="3" creationId="{0CD28F9A-19C4-4D4F-A369-E004F126DA27}"/>
          </ac:spMkLst>
        </pc:spChg>
      </pc:sldChg>
      <pc:sldChg chg="modSp">
        <pc:chgData name="Robert Thornton" userId="9f1969b453f71bbb" providerId="LiveId" clId="{C8756D47-DA9C-410E-8DC9-AD92D01E1201}" dt="2019-04-13T18:35:11.168" v="64"/>
        <pc:sldMkLst>
          <pc:docMk/>
          <pc:sldMk cId="1754616018" sldId="267"/>
        </pc:sldMkLst>
        <pc:spChg chg="mod">
          <ac:chgData name="Robert Thornton" userId="9f1969b453f71bbb" providerId="LiveId" clId="{C8756D47-DA9C-410E-8DC9-AD92D01E1201}" dt="2019-04-13T18:34:15.542" v="63" actId="6549"/>
          <ac:spMkLst>
            <pc:docMk/>
            <pc:sldMk cId="1754616018" sldId="267"/>
            <ac:spMk id="2" creationId="{2FC4503C-33B9-4D0E-8B5B-F53DE3B3C83C}"/>
          </ac:spMkLst>
        </pc:spChg>
        <pc:spChg chg="mod">
          <ac:chgData name="Robert Thornton" userId="9f1969b453f71bbb" providerId="LiveId" clId="{C8756D47-DA9C-410E-8DC9-AD92D01E1201}" dt="2019-04-13T18:35:11.168" v="64"/>
          <ac:spMkLst>
            <pc:docMk/>
            <pc:sldMk cId="1754616018" sldId="267"/>
            <ac:spMk id="3" creationId="{7C421AC8-238B-46E7-AFAE-0AF38595F50A}"/>
          </ac:spMkLst>
        </pc:spChg>
      </pc:sldChg>
      <pc:sldChg chg="addSp delSp modSp modAnim">
        <pc:chgData name="Robert Thornton" userId="9f1969b453f71bbb" providerId="LiveId" clId="{C8756D47-DA9C-410E-8DC9-AD92D01E1201}" dt="2019-04-13T19:38:38.081" v="454" actId="20577"/>
        <pc:sldMkLst>
          <pc:docMk/>
          <pc:sldMk cId="3734572861" sldId="268"/>
        </pc:sldMkLst>
        <pc:spChg chg="mod">
          <ac:chgData name="Robert Thornton" userId="9f1969b453f71bbb" providerId="LiveId" clId="{C8756D47-DA9C-410E-8DC9-AD92D01E1201}" dt="2019-04-13T19:38:38.081" v="454" actId="20577"/>
          <ac:spMkLst>
            <pc:docMk/>
            <pc:sldMk cId="3734572861" sldId="268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27:15.253" v="388"/>
          <ac:spMkLst>
            <pc:docMk/>
            <pc:sldMk cId="3734572861" sldId="268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19:07:52.409" v="197" actId="478"/>
          <ac:spMkLst>
            <pc:docMk/>
            <pc:sldMk cId="3734572861" sldId="268"/>
            <ac:spMk id="4" creationId="{F7CB6B29-EC5A-4E0A-8BC8-CD5F552ABB7A}"/>
          </ac:spMkLst>
        </pc:spChg>
        <pc:spChg chg="add del">
          <ac:chgData name="Robert Thornton" userId="9f1969b453f71bbb" providerId="LiveId" clId="{C8756D47-DA9C-410E-8DC9-AD92D01E1201}" dt="2019-04-13T19:27:26.919" v="390"/>
          <ac:spMkLst>
            <pc:docMk/>
            <pc:sldMk cId="3734572861" sldId="268"/>
            <ac:spMk id="5" creationId="{46D4714C-7D18-433F-8D47-C736AFDA8F6D}"/>
          </ac:spMkLst>
        </pc:spChg>
        <pc:spChg chg="add mod">
          <ac:chgData name="Robert Thornton" userId="9f1969b453f71bbb" providerId="LiveId" clId="{C8756D47-DA9C-410E-8DC9-AD92D01E1201}" dt="2019-04-13T19:24:38.482" v="345" actId="20577"/>
          <ac:spMkLst>
            <pc:docMk/>
            <pc:sldMk cId="3734572861" sldId="268"/>
            <ac:spMk id="6" creationId="{0E043331-E6C9-49D1-958B-2D44EB01DAA7}"/>
          </ac:spMkLst>
        </pc:spChg>
        <pc:spChg chg="add mod">
          <ac:chgData name="Robert Thornton" userId="9f1969b453f71bbb" providerId="LiveId" clId="{C8756D47-DA9C-410E-8DC9-AD92D01E1201}" dt="2019-04-13T19:38:00.100" v="444" actId="1036"/>
          <ac:spMkLst>
            <pc:docMk/>
            <pc:sldMk cId="3734572861" sldId="268"/>
            <ac:spMk id="7" creationId="{E5FE6995-F955-47EB-AF6F-547BD6A3B1DC}"/>
          </ac:spMkLst>
        </pc:spChg>
      </pc:sldChg>
      <pc:sldChg chg="modSp">
        <pc:chgData name="Robert Thornton" userId="9f1969b453f71bbb" providerId="LiveId" clId="{C8756D47-DA9C-410E-8DC9-AD92D01E1201}" dt="2019-04-14T04:57:10.271" v="3417" actId="27636"/>
        <pc:sldMkLst>
          <pc:docMk/>
          <pc:sldMk cId="1791392495" sldId="269"/>
        </pc:sldMkLst>
        <pc:spChg chg="mod">
          <ac:chgData name="Robert Thornton" userId="9f1969b453f71bbb" providerId="LiveId" clId="{C8756D47-DA9C-410E-8DC9-AD92D01E1201}" dt="2019-04-14T04:57:10.271" v="3417" actId="27636"/>
          <ac:spMkLst>
            <pc:docMk/>
            <pc:sldMk cId="1791392495" sldId="269"/>
            <ac:spMk id="3" creationId="{0CD28F9A-19C4-4D4F-A369-E004F126DA27}"/>
          </ac:spMkLst>
        </pc:spChg>
      </pc:sldChg>
      <pc:sldChg chg="del">
        <pc:chgData name="Robert Thornton" userId="9f1969b453f71bbb" providerId="LiveId" clId="{C8756D47-DA9C-410E-8DC9-AD92D01E1201}" dt="2019-04-14T04:42:31.914" v="2956" actId="2696"/>
        <pc:sldMkLst>
          <pc:docMk/>
          <pc:sldMk cId="961201744" sldId="271"/>
        </pc:sldMkLst>
      </pc:sldChg>
      <pc:sldChg chg="del">
        <pc:chgData name="Robert Thornton" userId="9f1969b453f71bbb" providerId="LiveId" clId="{C8756D47-DA9C-410E-8DC9-AD92D01E1201}" dt="2019-04-14T04:42:33.920" v="2957" actId="2696"/>
        <pc:sldMkLst>
          <pc:docMk/>
          <pc:sldMk cId="4272244532" sldId="272"/>
        </pc:sldMkLst>
      </pc:sldChg>
      <pc:sldChg chg="del">
        <pc:chgData name="Robert Thornton" userId="9f1969b453f71bbb" providerId="LiveId" clId="{C8756D47-DA9C-410E-8DC9-AD92D01E1201}" dt="2019-04-14T04:42:38.825" v="2958" actId="2696"/>
        <pc:sldMkLst>
          <pc:docMk/>
          <pc:sldMk cId="3760322845" sldId="273"/>
        </pc:sldMkLst>
      </pc:sldChg>
      <pc:sldChg chg="del">
        <pc:chgData name="Robert Thornton" userId="9f1969b453f71bbb" providerId="LiveId" clId="{C8756D47-DA9C-410E-8DC9-AD92D01E1201}" dt="2019-04-14T04:42:40.119" v="2959" actId="2696"/>
        <pc:sldMkLst>
          <pc:docMk/>
          <pc:sldMk cId="2399364467" sldId="274"/>
        </pc:sldMkLst>
      </pc:sldChg>
      <pc:sldChg chg="del">
        <pc:chgData name="Robert Thornton" userId="9f1969b453f71bbb" providerId="LiveId" clId="{C8756D47-DA9C-410E-8DC9-AD92D01E1201}" dt="2019-04-14T04:42:40.797" v="2960" actId="2696"/>
        <pc:sldMkLst>
          <pc:docMk/>
          <pc:sldMk cId="1332889413" sldId="275"/>
        </pc:sldMkLst>
      </pc:sldChg>
      <pc:sldChg chg="del">
        <pc:chgData name="Robert Thornton" userId="9f1969b453f71bbb" providerId="LiveId" clId="{C8756D47-DA9C-410E-8DC9-AD92D01E1201}" dt="2019-04-14T04:42:41.361" v="2961" actId="2696"/>
        <pc:sldMkLst>
          <pc:docMk/>
          <pc:sldMk cId="394683708" sldId="276"/>
        </pc:sldMkLst>
      </pc:sldChg>
      <pc:sldChg chg="del">
        <pc:chgData name="Robert Thornton" userId="9f1969b453f71bbb" providerId="LiveId" clId="{C8756D47-DA9C-410E-8DC9-AD92D01E1201}" dt="2019-04-14T04:42:44.039" v="2962" actId="2696"/>
        <pc:sldMkLst>
          <pc:docMk/>
          <pc:sldMk cId="67449120" sldId="277"/>
        </pc:sldMkLst>
      </pc:sldChg>
      <pc:sldChg chg="del">
        <pc:chgData name="Robert Thornton" userId="9f1969b453f71bbb" providerId="LiveId" clId="{C8756D47-DA9C-410E-8DC9-AD92D01E1201}" dt="2019-04-14T04:42:45.263" v="2963" actId="2696"/>
        <pc:sldMkLst>
          <pc:docMk/>
          <pc:sldMk cId="387907408" sldId="278"/>
        </pc:sldMkLst>
      </pc:sldChg>
      <pc:sldChg chg="addSp modSp add setBg modAnim">
        <pc:chgData name="Robert Thornton" userId="9f1969b453f71bbb" providerId="LiveId" clId="{C8756D47-DA9C-410E-8DC9-AD92D01E1201}" dt="2019-04-13T19:30:54.371" v="435"/>
        <pc:sldMkLst>
          <pc:docMk/>
          <pc:sldMk cId="1958259938" sldId="279"/>
        </pc:sldMkLst>
        <pc:spChg chg="mod">
          <ac:chgData name="Robert Thornton" userId="9f1969b453f71bbb" providerId="LiveId" clId="{C8756D47-DA9C-410E-8DC9-AD92D01E1201}" dt="2019-04-13T18:32:44.614" v="2" actId="113"/>
          <ac:spMkLst>
            <pc:docMk/>
            <pc:sldMk cId="1958259938" sldId="279"/>
            <ac:spMk id="3" creationId="{7C421AC8-238B-46E7-AFAE-0AF38595F50A}"/>
          </ac:spMkLst>
        </pc:spChg>
        <pc:cxnChg chg="add mod">
          <ac:chgData name="Robert Thornton" userId="9f1969b453f71bbb" providerId="LiveId" clId="{C8756D47-DA9C-410E-8DC9-AD92D01E1201}" dt="2019-04-13T18:33:19.261" v="6" actId="1582"/>
          <ac:cxnSpMkLst>
            <pc:docMk/>
            <pc:sldMk cId="1958259938" sldId="279"/>
            <ac:cxnSpMk id="6" creationId="{1869EC2F-E7E0-48D6-A8FE-6F5F16383BE6}"/>
          </ac:cxnSpMkLst>
        </pc:cxnChg>
      </pc:sldChg>
      <pc:sldChg chg="addSp modSp add modAnim">
        <pc:chgData name="Robert Thornton" userId="9f1969b453f71bbb" providerId="LiveId" clId="{C8756D47-DA9C-410E-8DC9-AD92D01E1201}" dt="2019-04-14T04:18:36.099" v="2861"/>
        <pc:sldMkLst>
          <pc:docMk/>
          <pc:sldMk cId="910934403" sldId="280"/>
        </pc:sldMkLst>
        <pc:spChg chg="mod">
          <ac:chgData name="Robert Thornton" userId="9f1969b453f71bbb" providerId="LiveId" clId="{C8756D47-DA9C-410E-8DC9-AD92D01E1201}" dt="2019-04-13T19:38:46.722" v="464" actId="20577"/>
          <ac:spMkLst>
            <pc:docMk/>
            <pc:sldMk cId="910934403" sldId="280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29:48.590" v="413"/>
          <ac:spMkLst>
            <pc:docMk/>
            <pc:sldMk cId="910934403" sldId="280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3T19:30:17.335" v="433" actId="1037"/>
          <ac:spMkLst>
            <pc:docMk/>
            <pc:sldMk cId="910934403" sldId="280"/>
            <ac:spMk id="4" creationId="{A4D32F99-AA79-48DF-8085-D4F690403926}"/>
          </ac:spMkLst>
        </pc:spChg>
        <pc:spChg chg="mod">
          <ac:chgData name="Robert Thornton" userId="9f1969b453f71bbb" providerId="LiveId" clId="{C8756D47-DA9C-410E-8DC9-AD92D01E1201}" dt="2019-04-13T19:36:51.517" v="437"/>
          <ac:spMkLst>
            <pc:docMk/>
            <pc:sldMk cId="910934403" sldId="280"/>
            <ac:spMk id="6" creationId="{0E043331-E6C9-49D1-958B-2D44EB01DAA7}"/>
          </ac:spMkLst>
        </pc:spChg>
      </pc:sldChg>
      <pc:sldChg chg="addSp delSp modSp add delAnim modAnim">
        <pc:chgData name="Robert Thornton" userId="9f1969b453f71bbb" providerId="LiveId" clId="{C8756D47-DA9C-410E-8DC9-AD92D01E1201}" dt="2019-04-13T19:54:11.337" v="812" actId="20577"/>
        <pc:sldMkLst>
          <pc:docMk/>
          <pc:sldMk cId="1470022737" sldId="281"/>
        </pc:sldMkLst>
        <pc:spChg chg="mod">
          <ac:chgData name="Robert Thornton" userId="9f1969b453f71bbb" providerId="LiveId" clId="{C8756D47-DA9C-410E-8DC9-AD92D01E1201}" dt="2019-04-13T19:39:04.341" v="475" actId="20577"/>
          <ac:spMkLst>
            <pc:docMk/>
            <pc:sldMk cId="1470022737" sldId="281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19:54:11.337" v="812" actId="20577"/>
          <ac:spMkLst>
            <pc:docMk/>
            <pc:sldMk cId="1470022737" sldId="281"/>
            <ac:spMk id="3" creationId="{0CD28F9A-19C4-4D4F-A369-E004F126DA27}"/>
          </ac:spMkLst>
        </pc:spChg>
        <pc:spChg chg="del">
          <ac:chgData name="Robert Thornton" userId="9f1969b453f71bbb" providerId="LiveId" clId="{C8756D47-DA9C-410E-8DC9-AD92D01E1201}" dt="2019-04-13T19:39:22.258" v="478" actId="478"/>
          <ac:spMkLst>
            <pc:docMk/>
            <pc:sldMk cId="1470022737" sldId="281"/>
            <ac:spMk id="4" creationId="{A4D32F99-AA79-48DF-8085-D4F690403926}"/>
          </ac:spMkLst>
        </pc:spChg>
        <pc:spChg chg="del">
          <ac:chgData name="Robert Thornton" userId="9f1969b453f71bbb" providerId="LiveId" clId="{C8756D47-DA9C-410E-8DC9-AD92D01E1201}" dt="2019-04-13T19:39:12.230" v="476" actId="478"/>
          <ac:spMkLst>
            <pc:docMk/>
            <pc:sldMk cId="1470022737" sldId="281"/>
            <ac:spMk id="6" creationId="{0E043331-E6C9-49D1-958B-2D44EB01DAA7}"/>
          </ac:spMkLst>
        </pc:spChg>
        <pc:picChg chg="add del mod">
          <ac:chgData name="Robert Thornton" userId="9f1969b453f71bbb" providerId="LiveId" clId="{C8756D47-DA9C-410E-8DC9-AD92D01E1201}" dt="2019-04-13T19:42:24.910" v="550"/>
          <ac:picMkLst>
            <pc:docMk/>
            <pc:sldMk cId="1470022737" sldId="281"/>
            <ac:picMk id="1026" creationId="{0C5266C7-A27B-4A81-AB02-72C588FD80B9}"/>
          </ac:picMkLst>
        </pc:picChg>
        <pc:picChg chg="add mod">
          <ac:chgData name="Robert Thornton" userId="9f1969b453f71bbb" providerId="LiveId" clId="{C8756D47-DA9C-410E-8DC9-AD92D01E1201}" dt="2019-04-13T19:42:45.513" v="561" actId="1076"/>
          <ac:picMkLst>
            <pc:docMk/>
            <pc:sldMk cId="1470022737" sldId="281"/>
            <ac:picMk id="1028" creationId="{D78CF6C4-0B0F-4F42-B306-B09BFBA13A3E}"/>
          </ac:picMkLst>
        </pc:picChg>
      </pc:sldChg>
      <pc:sldChg chg="addSp delSp modSp add modAnim">
        <pc:chgData name="Robert Thornton" userId="9f1969b453f71bbb" providerId="LiveId" clId="{C8756D47-DA9C-410E-8DC9-AD92D01E1201}" dt="2019-04-13T20:11:30.768" v="1179"/>
        <pc:sldMkLst>
          <pc:docMk/>
          <pc:sldMk cId="4030083670" sldId="282"/>
        </pc:sldMkLst>
        <pc:spChg chg="mod">
          <ac:chgData name="Robert Thornton" userId="9f1969b453f71bbb" providerId="LiveId" clId="{C8756D47-DA9C-410E-8DC9-AD92D01E1201}" dt="2019-04-13T20:11:01.283" v="1175" actId="20577"/>
          <ac:spMkLst>
            <pc:docMk/>
            <pc:sldMk cId="4030083670" sldId="282"/>
            <ac:spMk id="3" creationId="{0CD28F9A-19C4-4D4F-A369-E004F126DA27}"/>
          </ac:spMkLst>
        </pc:spChg>
        <pc:picChg chg="del">
          <ac:chgData name="Robert Thornton" userId="9f1969b453f71bbb" providerId="LiveId" clId="{C8756D47-DA9C-410E-8DC9-AD92D01E1201}" dt="2019-04-13T19:58:30.396" v="814" actId="478"/>
          <ac:picMkLst>
            <pc:docMk/>
            <pc:sldMk cId="4030083670" sldId="282"/>
            <ac:picMk id="1028" creationId="{D78CF6C4-0B0F-4F42-B306-B09BFBA13A3E}"/>
          </ac:picMkLst>
        </pc:picChg>
        <pc:picChg chg="add mod">
          <ac:chgData name="Robert Thornton" userId="9f1969b453f71bbb" providerId="LiveId" clId="{C8756D47-DA9C-410E-8DC9-AD92D01E1201}" dt="2019-04-13T20:11:13.122" v="1177" actId="1076"/>
          <ac:picMkLst>
            <pc:docMk/>
            <pc:sldMk cId="4030083670" sldId="282"/>
            <ac:picMk id="2050" creationId="{FB4075B7-14F8-4809-A7AD-B2607626B33B}"/>
          </ac:picMkLst>
        </pc:picChg>
      </pc:sldChg>
      <pc:sldChg chg="addSp delSp modSp add delAnim modAnim">
        <pc:chgData name="Robert Thornton" userId="9f1969b453f71bbb" providerId="LiveId" clId="{C8756D47-DA9C-410E-8DC9-AD92D01E1201}" dt="2019-04-13T20:18:18.077" v="1228" actId="1076"/>
        <pc:sldMkLst>
          <pc:docMk/>
          <pc:sldMk cId="2942112729" sldId="283"/>
        </pc:sldMkLst>
        <pc:spChg chg="del">
          <ac:chgData name="Robert Thornton" userId="9f1969b453f71bbb" providerId="LiveId" clId="{C8756D47-DA9C-410E-8DC9-AD92D01E1201}" dt="2019-04-13T20:11:56.808" v="1181" actId="478"/>
          <ac:spMkLst>
            <pc:docMk/>
            <pc:sldMk cId="2942112729" sldId="283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20:12:04.340" v="1182" actId="478"/>
          <ac:spMkLst>
            <pc:docMk/>
            <pc:sldMk cId="2942112729" sldId="283"/>
            <ac:spMk id="5" creationId="{370ADA89-4985-43E8-BAEA-31BE0E2DA6BF}"/>
          </ac:spMkLst>
        </pc:sp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3" creationId="{DC28B305-6553-4F69-8DE0-ED2842B18EB2}"/>
          </ac:picMkLst>
        </pc:pic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4" creationId="{5C5CF6D7-F29A-495B-910E-BA14FDE125B6}"/>
          </ac:picMkLst>
        </pc:picChg>
        <pc:picChg chg="add mod">
          <ac:chgData name="Robert Thornton" userId="9f1969b453f71bbb" providerId="LiveId" clId="{C8756D47-DA9C-410E-8DC9-AD92D01E1201}" dt="2019-04-13T20:17:19.878" v="1216" actId="571"/>
          <ac:picMkLst>
            <pc:docMk/>
            <pc:sldMk cId="2942112729" sldId="283"/>
            <ac:picMk id="15" creationId="{CF98BB1C-DE5C-406E-A189-991C957AE3FC}"/>
          </ac:picMkLst>
        </pc:picChg>
        <pc:picChg chg="del">
          <ac:chgData name="Robert Thornton" userId="9f1969b453f71bbb" providerId="LiveId" clId="{C8756D47-DA9C-410E-8DC9-AD92D01E1201}" dt="2019-04-13T20:12:06.067" v="1183" actId="478"/>
          <ac:picMkLst>
            <pc:docMk/>
            <pc:sldMk cId="2942112729" sldId="283"/>
            <ac:picMk id="2050" creationId="{FB4075B7-14F8-4809-A7AD-B2607626B33B}"/>
          </ac:picMkLst>
        </pc:picChg>
        <pc:picChg chg="add mod">
          <ac:chgData name="Robert Thornton" userId="9f1969b453f71bbb" providerId="LiveId" clId="{C8756D47-DA9C-410E-8DC9-AD92D01E1201}" dt="2019-04-13T20:17:35.330" v="1220" actId="1076"/>
          <ac:picMkLst>
            <pc:docMk/>
            <pc:sldMk cId="2942112729" sldId="283"/>
            <ac:picMk id="3074" creationId="{076679B4-C316-4A62-9AA4-042423BDC66A}"/>
          </ac:picMkLst>
        </pc:picChg>
        <pc:picChg chg="add mod">
          <ac:chgData name="Robert Thornton" userId="9f1969b453f71bbb" providerId="LiveId" clId="{C8756D47-DA9C-410E-8DC9-AD92D01E1201}" dt="2019-04-13T20:17:46.068" v="1224" actId="1076"/>
          <ac:picMkLst>
            <pc:docMk/>
            <pc:sldMk cId="2942112729" sldId="283"/>
            <ac:picMk id="3076" creationId="{6B553EED-A37B-48CA-A4A3-3F720CEB8344}"/>
          </ac:picMkLst>
        </pc:picChg>
        <pc:picChg chg="add mod">
          <ac:chgData name="Robert Thornton" userId="9f1969b453f71bbb" providerId="LiveId" clId="{C8756D47-DA9C-410E-8DC9-AD92D01E1201}" dt="2019-04-13T20:18:18.077" v="1228" actId="1076"/>
          <ac:picMkLst>
            <pc:docMk/>
            <pc:sldMk cId="2942112729" sldId="283"/>
            <ac:picMk id="3078" creationId="{8BBC0330-5BCB-48AE-837F-8ABC90482075}"/>
          </ac:picMkLst>
        </pc:picChg>
        <pc:picChg chg="add mod">
          <ac:chgData name="Robert Thornton" userId="9f1969b453f71bbb" providerId="LiveId" clId="{C8756D47-DA9C-410E-8DC9-AD92D01E1201}" dt="2019-04-13T20:17:43.711" v="1223" actId="1076"/>
          <ac:picMkLst>
            <pc:docMk/>
            <pc:sldMk cId="2942112729" sldId="283"/>
            <ac:picMk id="3080" creationId="{BEFBE749-F0F8-4E5B-BC8C-3BCB060CCAA8}"/>
          </ac:picMkLst>
        </pc:picChg>
        <pc:picChg chg="add mod">
          <ac:chgData name="Robert Thornton" userId="9f1969b453f71bbb" providerId="LiveId" clId="{C8756D47-DA9C-410E-8DC9-AD92D01E1201}" dt="2019-04-13T20:17:41.957" v="1222" actId="1076"/>
          <ac:picMkLst>
            <pc:docMk/>
            <pc:sldMk cId="2942112729" sldId="283"/>
            <ac:picMk id="3082" creationId="{010807BD-C00D-4D7F-A5A3-3C9823D8785E}"/>
          </ac:picMkLst>
        </pc:picChg>
      </pc:sldChg>
      <pc:sldChg chg="addSp modSp add modAnim">
        <pc:chgData name="Robert Thornton" userId="9f1969b453f71bbb" providerId="LiveId" clId="{C8756D47-DA9C-410E-8DC9-AD92D01E1201}" dt="2019-04-13T20:29:53.151" v="1803"/>
        <pc:sldMkLst>
          <pc:docMk/>
          <pc:sldMk cId="2057329818" sldId="284"/>
        </pc:sldMkLst>
        <pc:spChg chg="mod">
          <ac:chgData name="Robert Thornton" userId="9f1969b453f71bbb" providerId="LiveId" clId="{C8756D47-DA9C-410E-8DC9-AD92D01E1201}" dt="2019-04-13T20:25:08.210" v="1614" actId="20577"/>
          <ac:spMkLst>
            <pc:docMk/>
            <pc:sldMk cId="2057329818" sldId="284"/>
            <ac:spMk id="2" creationId="{A8C95632-FC1E-490E-897A-57E7EF6F4E78}"/>
          </ac:spMkLst>
        </pc:spChg>
        <pc:spChg chg="mod">
          <ac:chgData name="Robert Thornton" userId="9f1969b453f71bbb" providerId="LiveId" clId="{C8756D47-DA9C-410E-8DC9-AD92D01E1201}" dt="2019-04-13T20:27:28.947" v="1760" actId="403"/>
          <ac:spMkLst>
            <pc:docMk/>
            <pc:sldMk cId="2057329818" sldId="284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3T20:27:50.651" v="1765" actId="5793"/>
          <ac:spMkLst>
            <pc:docMk/>
            <pc:sldMk cId="2057329818" sldId="284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3T20:33:14.208" v="1832"/>
        <pc:sldMkLst>
          <pc:docMk/>
          <pc:sldMk cId="612816364" sldId="285"/>
        </pc:sldMkLst>
        <pc:spChg chg="mod">
          <ac:chgData name="Robert Thornton" userId="9f1969b453f71bbb" providerId="LiveId" clId="{C8756D47-DA9C-410E-8DC9-AD92D01E1201}" dt="2019-04-13T20:30:12.076" v="1806" actId="403"/>
          <ac:spMkLst>
            <pc:docMk/>
            <pc:sldMk cId="612816364" sldId="285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3:14.208" v="1832"/>
          <ac:spMkLst>
            <pc:docMk/>
            <pc:sldMk cId="612816364" sldId="285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4T04:36:00.197" v="2926"/>
        <pc:sldMkLst>
          <pc:docMk/>
          <pc:sldMk cId="1751486406" sldId="286"/>
        </pc:sldMkLst>
        <pc:spChg chg="mod">
          <ac:chgData name="Robert Thornton" userId="9f1969b453f71bbb" providerId="LiveId" clId="{C8756D47-DA9C-410E-8DC9-AD92D01E1201}" dt="2019-04-13T20:31:48.134" v="1823" actId="6549"/>
          <ac:spMkLst>
            <pc:docMk/>
            <pc:sldMk cId="1751486406" sldId="28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2:58.115" v="1831" actId="20577"/>
          <ac:spMkLst>
            <pc:docMk/>
            <pc:sldMk cId="1751486406" sldId="286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3T20:34:29.319" v="1844"/>
        <pc:sldMkLst>
          <pc:docMk/>
          <pc:sldMk cId="2827530892" sldId="287"/>
        </pc:sldMkLst>
        <pc:spChg chg="mod">
          <ac:chgData name="Robert Thornton" userId="9f1969b453f71bbb" providerId="LiveId" clId="{C8756D47-DA9C-410E-8DC9-AD92D01E1201}" dt="2019-04-13T20:33:29.476" v="1840" actId="20577"/>
          <ac:spMkLst>
            <pc:docMk/>
            <pc:sldMk cId="2827530892" sldId="287"/>
            <ac:spMk id="5" creationId="{C62EC99E-BD16-4A81-81FF-1D66483C5EEC}"/>
          </ac:spMkLst>
        </pc:spChg>
      </pc:sldChg>
      <pc:sldChg chg="modSp add modAnim">
        <pc:chgData name="Robert Thornton" userId="9f1969b453f71bbb" providerId="LiveId" clId="{C8756D47-DA9C-410E-8DC9-AD92D01E1201}" dt="2019-04-14T04:35:29.280" v="2924"/>
        <pc:sldMkLst>
          <pc:docMk/>
          <pc:sldMk cId="2948197747" sldId="288"/>
        </pc:sldMkLst>
        <pc:spChg chg="mod">
          <ac:chgData name="Robert Thornton" userId="9f1969b453f71bbb" providerId="LiveId" clId="{C8756D47-DA9C-410E-8DC9-AD92D01E1201}" dt="2019-04-14T04:32:49.458" v="2910" actId="20577"/>
          <ac:spMkLst>
            <pc:docMk/>
            <pc:sldMk cId="2948197747" sldId="288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0:39:34.905" v="1957" actId="14100"/>
          <ac:spMkLst>
            <pc:docMk/>
            <pc:sldMk cId="2948197747" sldId="288"/>
            <ac:spMk id="5" creationId="{C62EC99E-BD16-4A81-81FF-1D66483C5EEC}"/>
          </ac:spMkLst>
        </pc:spChg>
      </pc:sldChg>
      <pc:sldChg chg="modSp add">
        <pc:chgData name="Robert Thornton" userId="9f1969b453f71bbb" providerId="LiveId" clId="{C8756D47-DA9C-410E-8DC9-AD92D01E1201}" dt="2019-04-14T04:32:54.118" v="2911" actId="20577"/>
        <pc:sldMkLst>
          <pc:docMk/>
          <pc:sldMk cId="2171898020" sldId="289"/>
        </pc:sldMkLst>
        <pc:spChg chg="mod">
          <ac:chgData name="Robert Thornton" userId="9f1969b453f71bbb" providerId="LiveId" clId="{C8756D47-DA9C-410E-8DC9-AD92D01E1201}" dt="2019-04-14T04:32:54.118" v="2911" actId="20577"/>
          <ac:spMkLst>
            <pc:docMk/>
            <pc:sldMk cId="2171898020" sldId="289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18:50.290" v="2202" actId="14100"/>
          <ac:spMkLst>
            <pc:docMk/>
            <pc:sldMk cId="2171898020" sldId="289"/>
            <ac:spMk id="5" creationId="{C62EC99E-BD16-4A81-81FF-1D66483C5EEC}"/>
          </ac:spMkLst>
        </pc:spChg>
      </pc:sldChg>
      <pc:sldChg chg="addSp delSp modSp add modAnim">
        <pc:chgData name="Robert Thornton" userId="9f1969b453f71bbb" providerId="LiveId" clId="{C8756D47-DA9C-410E-8DC9-AD92D01E1201}" dt="2019-04-14T04:37:20.534" v="2930"/>
        <pc:sldMkLst>
          <pc:docMk/>
          <pc:sldMk cId="599966917" sldId="290"/>
        </pc:sldMkLst>
        <pc:spChg chg="mod">
          <ac:chgData name="Robert Thornton" userId="9f1969b453f71bbb" providerId="LiveId" clId="{C8756D47-DA9C-410E-8DC9-AD92D01E1201}" dt="2019-04-14T04:32:58.577" v="2912" actId="20577"/>
          <ac:spMkLst>
            <pc:docMk/>
            <pc:sldMk cId="599966917" sldId="290"/>
            <ac:spMk id="3" creationId="{0CD28F9A-19C4-4D4F-A369-E004F126DA27}"/>
          </ac:spMkLst>
        </pc:spChg>
        <pc:spChg chg="add mod">
          <ac:chgData name="Robert Thornton" userId="9f1969b453f71bbb" providerId="LiveId" clId="{C8756D47-DA9C-410E-8DC9-AD92D01E1201}" dt="2019-04-14T04:36:48.181" v="2927" actId="1076"/>
          <ac:spMkLst>
            <pc:docMk/>
            <pc:sldMk cId="599966917" sldId="290"/>
            <ac:spMk id="4" creationId="{93D19B13-C738-4EFE-BD1A-C75FF63ABD6D}"/>
          </ac:spMkLst>
        </pc:spChg>
        <pc:spChg chg="mod">
          <ac:chgData name="Robert Thornton" userId="9f1969b453f71bbb" providerId="LiveId" clId="{C8756D47-DA9C-410E-8DC9-AD92D01E1201}" dt="2019-04-13T20:42:03.335" v="2014" actId="14100"/>
          <ac:spMkLst>
            <pc:docMk/>
            <pc:sldMk cId="599966917" sldId="290"/>
            <ac:spMk id="5" creationId="{C62EC99E-BD16-4A81-81FF-1D66483C5EEC}"/>
          </ac:spMkLst>
        </pc:spChg>
        <pc:spChg chg="add del">
          <ac:chgData name="Robert Thornton" userId="9f1969b453f71bbb" providerId="LiveId" clId="{C8756D47-DA9C-410E-8DC9-AD92D01E1201}" dt="2019-04-13T20:51:41.966" v="2141"/>
          <ac:spMkLst>
            <pc:docMk/>
            <pc:sldMk cId="599966917" sldId="290"/>
            <ac:spMk id="7" creationId="{48FB1826-69D2-4E1A-BC7E-84BEECD4694D}"/>
          </ac:spMkLst>
        </pc:spChg>
      </pc:sldChg>
      <pc:sldChg chg="modSp add">
        <pc:chgData name="Robert Thornton" userId="9f1969b453f71bbb" providerId="LiveId" clId="{C8756D47-DA9C-410E-8DC9-AD92D01E1201}" dt="2019-04-14T04:36:52.321" v="2928" actId="1076"/>
        <pc:sldMkLst>
          <pc:docMk/>
          <pc:sldMk cId="4214295224" sldId="291"/>
        </pc:sldMkLst>
        <pc:spChg chg="mod">
          <ac:chgData name="Robert Thornton" userId="9f1969b453f71bbb" providerId="LiveId" clId="{C8756D47-DA9C-410E-8DC9-AD92D01E1201}" dt="2019-04-14T04:33:03.808" v="2913" actId="20577"/>
          <ac:spMkLst>
            <pc:docMk/>
            <pc:sldMk cId="4214295224" sldId="291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6:52.321" v="2928" actId="1076"/>
          <ac:spMkLst>
            <pc:docMk/>
            <pc:sldMk cId="4214295224" sldId="291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37:47.434" v="2932"/>
        <pc:sldMkLst>
          <pc:docMk/>
          <pc:sldMk cId="512800484" sldId="292"/>
        </pc:sldMkLst>
        <pc:spChg chg="mod">
          <ac:chgData name="Robert Thornton" userId="9f1969b453f71bbb" providerId="LiveId" clId="{C8756D47-DA9C-410E-8DC9-AD92D01E1201}" dt="2019-04-14T04:33:08.278" v="2914" actId="20577"/>
          <ac:spMkLst>
            <pc:docMk/>
            <pc:sldMk cId="512800484" sldId="292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3:55.190" v="2922" actId="1036"/>
          <ac:spMkLst>
            <pc:docMk/>
            <pc:sldMk cId="512800484" sldId="292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33:35.191" v="2919" actId="14100"/>
        <pc:sldMkLst>
          <pc:docMk/>
          <pc:sldMk cId="1199768595" sldId="293"/>
        </pc:sldMkLst>
        <pc:spChg chg="mod">
          <ac:chgData name="Robert Thornton" userId="9f1969b453f71bbb" providerId="LiveId" clId="{C8756D47-DA9C-410E-8DC9-AD92D01E1201}" dt="2019-04-14T04:33:19.430" v="2916" actId="20577"/>
          <ac:spMkLst>
            <pc:docMk/>
            <pc:sldMk cId="1199768595" sldId="293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4T04:33:35.191" v="2919" actId="14100"/>
          <ac:spMkLst>
            <pc:docMk/>
            <pc:sldMk cId="1199768595" sldId="293"/>
            <ac:spMk id="4" creationId="{93D19B13-C738-4EFE-BD1A-C75FF63ABD6D}"/>
          </ac:spMkLst>
        </pc:spChg>
      </pc:sldChg>
      <pc:sldChg chg="addSp delSp modSp add modAnim">
        <pc:chgData name="Robert Thornton" userId="9f1969b453f71bbb" providerId="LiveId" clId="{C8756D47-DA9C-410E-8DC9-AD92D01E1201}" dt="2019-04-14T04:38:22.752" v="2935"/>
        <pc:sldMkLst>
          <pc:docMk/>
          <pc:sldMk cId="935762664" sldId="294"/>
        </pc:sldMkLst>
        <pc:spChg chg="mod">
          <ac:chgData name="Robert Thornton" userId="9f1969b453f71bbb" providerId="LiveId" clId="{C8756D47-DA9C-410E-8DC9-AD92D01E1201}" dt="2019-04-14T04:38:13.809" v="2933" actId="403"/>
          <ac:spMkLst>
            <pc:docMk/>
            <pc:sldMk cId="935762664" sldId="294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3T21:24:40.687" v="2369" actId="20577"/>
          <ac:spMkLst>
            <pc:docMk/>
            <pc:sldMk cId="935762664" sldId="294"/>
            <ac:spMk id="4" creationId="{93D19B13-C738-4EFE-BD1A-C75FF63ABD6D}"/>
          </ac:spMkLst>
        </pc:spChg>
        <pc:spChg chg="add del">
          <ac:chgData name="Robert Thornton" userId="9f1969b453f71bbb" providerId="LiveId" clId="{C8756D47-DA9C-410E-8DC9-AD92D01E1201}" dt="2019-04-13T21:22:23.026" v="2355" actId="478"/>
          <ac:spMkLst>
            <pc:docMk/>
            <pc:sldMk cId="935762664" sldId="294"/>
            <ac:spMk id="5" creationId="{C62EC99E-BD16-4A81-81FF-1D66483C5EEC}"/>
          </ac:spMkLst>
        </pc:spChg>
      </pc:sldChg>
      <pc:sldChg chg="modSp add">
        <pc:chgData name="Robert Thornton" userId="9f1969b453f71bbb" providerId="LiveId" clId="{C8756D47-DA9C-410E-8DC9-AD92D01E1201}" dt="2019-04-14T04:38:34.407" v="2936" actId="403"/>
        <pc:sldMkLst>
          <pc:docMk/>
          <pc:sldMk cId="1838572327" sldId="295"/>
        </pc:sldMkLst>
        <pc:spChg chg="mod">
          <ac:chgData name="Robert Thornton" userId="9f1969b453f71bbb" providerId="LiveId" clId="{C8756D47-DA9C-410E-8DC9-AD92D01E1201}" dt="2019-04-14T04:38:34.407" v="2936" actId="403"/>
          <ac:spMkLst>
            <pc:docMk/>
            <pc:sldMk cId="1838572327" sldId="295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5:01.276" v="2381" actId="20577"/>
          <ac:spMkLst>
            <pc:docMk/>
            <pc:sldMk cId="1838572327" sldId="295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3:49.561" v="2970" actId="14100"/>
        <pc:sldMkLst>
          <pc:docMk/>
          <pc:sldMk cId="2423116320" sldId="296"/>
        </pc:sldMkLst>
        <pc:spChg chg="mod">
          <ac:chgData name="Robert Thornton" userId="9f1969b453f71bbb" providerId="LiveId" clId="{C8756D47-DA9C-410E-8DC9-AD92D01E1201}" dt="2019-04-14T04:43:49.561" v="2970" actId="14100"/>
          <ac:spMkLst>
            <pc:docMk/>
            <pc:sldMk cId="2423116320" sldId="29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8:26.545" v="2460" actId="20577"/>
          <ac:spMkLst>
            <pc:docMk/>
            <pc:sldMk cId="2423116320" sldId="296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43:44.790" v="2969" actId="14100"/>
        <pc:sldMkLst>
          <pc:docMk/>
          <pc:sldMk cId="4294411655" sldId="297"/>
        </pc:sldMkLst>
        <pc:spChg chg="mod">
          <ac:chgData name="Robert Thornton" userId="9f1969b453f71bbb" providerId="LiveId" clId="{C8756D47-DA9C-410E-8DC9-AD92D01E1201}" dt="2019-04-14T04:43:44.790" v="2969" actId="14100"/>
          <ac:spMkLst>
            <pc:docMk/>
            <pc:sldMk cId="4294411655" sldId="297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28:33.720" v="2461" actId="207"/>
          <ac:spMkLst>
            <pc:docMk/>
            <pc:sldMk cId="4294411655" sldId="297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3:38.650" v="2968" actId="27636"/>
        <pc:sldMkLst>
          <pc:docMk/>
          <pc:sldMk cId="2154575092" sldId="298"/>
        </pc:sldMkLst>
        <pc:spChg chg="mod">
          <ac:chgData name="Robert Thornton" userId="9f1969b453f71bbb" providerId="LiveId" clId="{C8756D47-DA9C-410E-8DC9-AD92D01E1201}" dt="2019-04-14T04:43:38.650" v="2968" actId="27636"/>
          <ac:spMkLst>
            <pc:docMk/>
            <pc:sldMk cId="2154575092" sldId="298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1:10.022" v="2484" actId="14100"/>
          <ac:spMkLst>
            <pc:docMk/>
            <pc:sldMk cId="2154575092" sldId="298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4T04:44:04.808" v="2972" actId="403"/>
        <pc:sldMkLst>
          <pc:docMk/>
          <pc:sldMk cId="1743721966" sldId="299"/>
        </pc:sldMkLst>
        <pc:spChg chg="mod">
          <ac:chgData name="Robert Thornton" userId="9f1969b453f71bbb" providerId="LiveId" clId="{C8756D47-DA9C-410E-8DC9-AD92D01E1201}" dt="2019-04-14T04:44:04.808" v="2972" actId="403"/>
          <ac:spMkLst>
            <pc:docMk/>
            <pc:sldMk cId="1743721966" sldId="299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1:02.872" v="2483" actId="14100"/>
          <ac:spMkLst>
            <pc:docMk/>
            <pc:sldMk cId="1743721966" sldId="299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0:19.707" v="2944"/>
        <pc:sldMkLst>
          <pc:docMk/>
          <pc:sldMk cId="2933101924" sldId="300"/>
        </pc:sldMkLst>
        <pc:spChg chg="mod">
          <ac:chgData name="Robert Thornton" userId="9f1969b453f71bbb" providerId="LiveId" clId="{C8756D47-DA9C-410E-8DC9-AD92D01E1201}" dt="2019-04-13T21:35:58.119" v="2579"/>
          <ac:spMkLst>
            <pc:docMk/>
            <pc:sldMk cId="2933101924" sldId="300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3:04.426" v="2540" actId="20577"/>
          <ac:spMkLst>
            <pc:docMk/>
            <pc:sldMk cId="2933101924" sldId="300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0:40.442" v="2946"/>
        <pc:sldMkLst>
          <pc:docMk/>
          <pc:sldMk cId="2107172241" sldId="301"/>
        </pc:sldMkLst>
        <pc:spChg chg="mod">
          <ac:chgData name="Robert Thornton" userId="9f1969b453f71bbb" providerId="LiveId" clId="{C8756D47-DA9C-410E-8DC9-AD92D01E1201}" dt="2019-04-13T21:33:24.789" v="2551" actId="20577"/>
          <ac:spMkLst>
            <pc:docMk/>
            <pc:sldMk cId="2107172241" sldId="301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36:40.779" v="2582" actId="207"/>
          <ac:spMkLst>
            <pc:docMk/>
            <pc:sldMk cId="2107172241" sldId="301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36:18.989" v="2581" actId="207"/>
        <pc:sldMkLst>
          <pc:docMk/>
          <pc:sldMk cId="2362173322" sldId="302"/>
        </pc:sldMkLst>
        <pc:spChg chg="mod">
          <ac:chgData name="Robert Thornton" userId="9f1969b453f71bbb" providerId="LiveId" clId="{C8756D47-DA9C-410E-8DC9-AD92D01E1201}" dt="2019-04-13T21:36:18.989" v="2581" actId="207"/>
          <ac:spMkLst>
            <pc:docMk/>
            <pc:sldMk cId="2362173322" sldId="302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44:16.442" v="2738" actId="20577"/>
        <pc:sldMkLst>
          <pc:docMk/>
          <pc:sldMk cId="4240453297" sldId="303"/>
        </pc:sldMkLst>
        <pc:spChg chg="mod">
          <ac:chgData name="Robert Thornton" userId="9f1969b453f71bbb" providerId="LiveId" clId="{C8756D47-DA9C-410E-8DC9-AD92D01E1201}" dt="2019-04-13T21:44:16.442" v="2738" actId="20577"/>
          <ac:spMkLst>
            <pc:docMk/>
            <pc:sldMk cId="4240453297" sldId="303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1:03.245" v="2948"/>
        <pc:sldMkLst>
          <pc:docMk/>
          <pc:sldMk cId="1483113090" sldId="304"/>
        </pc:sldMkLst>
        <pc:spChg chg="mod">
          <ac:chgData name="Robert Thornton" userId="9f1969b453f71bbb" providerId="LiveId" clId="{C8756D47-DA9C-410E-8DC9-AD92D01E1201}" dt="2019-04-13T21:39:43.024" v="2645" actId="20577"/>
          <ac:spMkLst>
            <pc:docMk/>
            <pc:sldMk cId="1483113090" sldId="304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0:48.196" v="2651" actId="5793"/>
          <ac:spMkLst>
            <pc:docMk/>
            <pc:sldMk cId="1483113090" sldId="304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1:42:17.703" v="2699" actId="207"/>
        <pc:sldMkLst>
          <pc:docMk/>
          <pc:sldMk cId="319228516" sldId="305"/>
        </pc:sldMkLst>
        <pc:spChg chg="mod">
          <ac:chgData name="Robert Thornton" userId="9f1969b453f71bbb" providerId="LiveId" clId="{C8756D47-DA9C-410E-8DC9-AD92D01E1201}" dt="2019-04-13T21:42:17.703" v="2699" actId="207"/>
          <ac:spMkLst>
            <pc:docMk/>
            <pc:sldMk cId="319228516" sldId="305"/>
            <ac:spMk id="4" creationId="{93D19B13-C738-4EFE-BD1A-C75FF63ABD6D}"/>
          </ac:spMkLst>
        </pc:spChg>
      </pc:sldChg>
      <pc:sldChg chg="modSp add modAnim">
        <pc:chgData name="Robert Thornton" userId="9f1969b453f71bbb" providerId="LiveId" clId="{C8756D47-DA9C-410E-8DC9-AD92D01E1201}" dt="2019-04-14T04:41:21.201" v="2950"/>
        <pc:sldMkLst>
          <pc:docMk/>
          <pc:sldMk cId="1626461173" sldId="306"/>
        </pc:sldMkLst>
        <pc:spChg chg="mod">
          <ac:chgData name="Robert Thornton" userId="9f1969b453f71bbb" providerId="LiveId" clId="{C8756D47-DA9C-410E-8DC9-AD92D01E1201}" dt="2019-04-13T23:39:23.554" v="2803" actId="14100"/>
          <ac:spMkLst>
            <pc:docMk/>
            <pc:sldMk cId="1626461173" sldId="306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7:13.846" v="2786" actId="20577"/>
          <ac:spMkLst>
            <pc:docMk/>
            <pc:sldMk cId="1626461173" sldId="306"/>
            <ac:spMk id="4" creationId="{93D19B13-C738-4EFE-BD1A-C75FF63ABD6D}"/>
          </ac:spMkLst>
        </pc:spChg>
      </pc:sldChg>
      <pc:sldChg chg="modSp add">
        <pc:chgData name="Robert Thornton" userId="9f1969b453f71bbb" providerId="LiveId" clId="{C8756D47-DA9C-410E-8DC9-AD92D01E1201}" dt="2019-04-13T23:39:40.571" v="2815" actId="20577"/>
        <pc:sldMkLst>
          <pc:docMk/>
          <pc:sldMk cId="3888362157" sldId="307"/>
        </pc:sldMkLst>
        <pc:spChg chg="mod">
          <ac:chgData name="Robert Thornton" userId="9f1969b453f71bbb" providerId="LiveId" clId="{C8756D47-DA9C-410E-8DC9-AD92D01E1201}" dt="2019-04-13T23:39:40.571" v="2815" actId="20577"/>
          <ac:spMkLst>
            <pc:docMk/>
            <pc:sldMk cId="3888362157" sldId="307"/>
            <ac:spMk id="3" creationId="{0CD28F9A-19C4-4D4F-A369-E004F126DA27}"/>
          </ac:spMkLst>
        </pc:spChg>
        <pc:spChg chg="mod">
          <ac:chgData name="Robert Thornton" userId="9f1969b453f71bbb" providerId="LiveId" clId="{C8756D47-DA9C-410E-8DC9-AD92D01E1201}" dt="2019-04-13T21:47:23.262" v="2788" actId="207"/>
          <ac:spMkLst>
            <pc:docMk/>
            <pc:sldMk cId="3888362157" sldId="307"/>
            <ac:spMk id="4" creationId="{93D19B13-C738-4EFE-BD1A-C75FF63ABD6D}"/>
          </ac:spMkLst>
        </pc:spChg>
      </pc:sldChg>
      <pc:sldChg chg="addSp delSp modSp add modAnim">
        <pc:chgData name="Robert Thornton" userId="9f1969b453f71bbb" providerId="LiveId" clId="{C8756D47-DA9C-410E-8DC9-AD92D01E1201}" dt="2019-04-14T04:42:09.094" v="2955" actId="207"/>
        <pc:sldMkLst>
          <pc:docMk/>
          <pc:sldMk cId="3815007918" sldId="308"/>
        </pc:sldMkLst>
        <pc:spChg chg="mod">
          <ac:chgData name="Robert Thornton" userId="9f1969b453f71bbb" providerId="LiveId" clId="{C8756D47-DA9C-410E-8DC9-AD92D01E1201}" dt="2019-04-13T23:40:00.280" v="2828" actId="20577"/>
          <ac:spMkLst>
            <pc:docMk/>
            <pc:sldMk cId="3815007918" sldId="308"/>
            <ac:spMk id="3" creationId="{0CD28F9A-19C4-4D4F-A369-E004F126DA27}"/>
          </ac:spMkLst>
        </pc:spChg>
        <pc:spChg chg="add del mod">
          <ac:chgData name="Robert Thornton" userId="9f1969b453f71bbb" providerId="LiveId" clId="{C8756D47-DA9C-410E-8DC9-AD92D01E1201}" dt="2019-04-14T04:42:09.094" v="2955" actId="207"/>
          <ac:spMkLst>
            <pc:docMk/>
            <pc:sldMk cId="3815007918" sldId="308"/>
            <ac:spMk id="4" creationId="{93D19B13-C738-4EFE-BD1A-C75FF63ABD6D}"/>
          </ac:spMkLst>
        </pc:spChg>
        <pc:spChg chg="add del">
          <ac:chgData name="Robert Thornton" userId="9f1969b453f71bbb" providerId="LiveId" clId="{C8756D47-DA9C-410E-8DC9-AD92D01E1201}" dt="2019-04-13T23:40:37.751" v="2833"/>
          <ac:spMkLst>
            <pc:docMk/>
            <pc:sldMk cId="3815007918" sldId="308"/>
            <ac:spMk id="6" creationId="{89D29F31-2523-4298-8A44-C472B1D8A1D9}"/>
          </ac:spMkLst>
        </pc:spChg>
      </pc:sldChg>
      <pc:sldChg chg="addSp delSp modSp add modAnim">
        <pc:chgData name="Robert Thornton" userId="9f1969b453f71bbb" providerId="LiveId" clId="{C8756D47-DA9C-410E-8DC9-AD92D01E1201}" dt="2019-04-14T04:47:59.596" v="3086"/>
        <pc:sldMkLst>
          <pc:docMk/>
          <pc:sldMk cId="2222791967" sldId="309"/>
        </pc:sldMkLst>
        <pc:spChg chg="mod">
          <ac:chgData name="Robert Thornton" userId="9f1969b453f71bbb" providerId="LiveId" clId="{C8756D47-DA9C-410E-8DC9-AD92D01E1201}" dt="2019-04-14T04:46:01.449" v="2975" actId="14100"/>
          <ac:spMkLst>
            <pc:docMk/>
            <pc:sldMk cId="2222791967" sldId="309"/>
            <ac:spMk id="3" creationId="{0CD28F9A-19C4-4D4F-A369-E004F126DA27}"/>
          </ac:spMkLst>
        </pc:spChg>
        <pc:spChg chg="del">
          <ac:chgData name="Robert Thornton" userId="9f1969b453f71bbb" providerId="LiveId" clId="{C8756D47-DA9C-410E-8DC9-AD92D01E1201}" dt="2019-04-13T23:42:29.365" v="2844" actId="478"/>
          <ac:spMkLst>
            <pc:docMk/>
            <pc:sldMk cId="2222791967" sldId="309"/>
            <ac:spMk id="4" creationId="{93D19B13-C738-4EFE-BD1A-C75FF63ABD6D}"/>
          </ac:spMkLst>
        </pc:spChg>
        <pc:spChg chg="add mod">
          <ac:chgData name="Robert Thornton" userId="9f1969b453f71bbb" providerId="LiveId" clId="{C8756D47-DA9C-410E-8DC9-AD92D01E1201}" dt="2019-04-14T04:47:32.490" v="3082" actId="14100"/>
          <ac:spMkLst>
            <pc:docMk/>
            <pc:sldMk cId="2222791967" sldId="309"/>
            <ac:spMk id="7" creationId="{00387D12-D0D1-4D6B-AA31-226ED0D89E4D}"/>
          </ac:spMkLst>
        </pc:spChg>
      </pc:sldChg>
      <pc:sldChg chg="modSp add modAnim">
        <pc:chgData name="Robert Thornton" userId="9f1969b453f71bbb" providerId="LiveId" clId="{C8756D47-DA9C-410E-8DC9-AD92D01E1201}" dt="2019-04-14T04:28:44.090" v="2909" actId="20577"/>
        <pc:sldMkLst>
          <pc:docMk/>
          <pc:sldMk cId="155473925" sldId="310"/>
        </pc:sldMkLst>
        <pc:spChg chg="mod">
          <ac:chgData name="Robert Thornton" userId="9f1969b453f71bbb" providerId="LiveId" clId="{C8756D47-DA9C-410E-8DC9-AD92D01E1201}" dt="2019-04-14T04:28:44.090" v="2909" actId="20577"/>
          <ac:spMkLst>
            <pc:docMk/>
            <pc:sldMk cId="155473925" sldId="310"/>
            <ac:spMk id="6" creationId="{0E043331-E6C9-49D1-958B-2D44EB01DAA7}"/>
          </ac:spMkLst>
        </pc:spChg>
      </pc:sldChg>
      <pc:sldChg chg="add modAnim">
        <pc:chgData name="Robert Thornton" userId="9f1969b453f71bbb" providerId="LiveId" clId="{C8756D47-DA9C-410E-8DC9-AD92D01E1201}" dt="2019-04-14T04:45:40.140" v="2974"/>
        <pc:sldMkLst>
          <pc:docMk/>
          <pc:sldMk cId="2548548511" sldId="31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F914-D082-43E4-B418-0BAEDA933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FBBAF-39F1-4CB9-B779-4EC1FF13E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D7F6-7FA7-4A25-A6C8-2EE5DD3E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93B-E0B3-4366-8EF0-F904879A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9F70-25C3-4814-841B-60A8B00E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CDBD-D7A9-4FED-841F-F4BD16BA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ECA7B-EC62-4480-B5CC-914C2CE76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2D74-8ECB-4BE0-AC73-46C17BE2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3617-9FF9-4D6A-880F-091274CD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3DDA-FA77-4C49-AA18-CF5BB083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A62A21-8AAF-4B3E-A940-CD6EC36E5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7C451-2729-48CC-A548-0CD926F4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898C-A7E1-44DB-AA16-0611616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91DA0-BF66-413E-8AB8-D9B01A08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30001-79A7-4F63-8BBE-0A78D25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9CD4-A396-4EDD-8D4E-46D9C99A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02D8-8BC2-4523-BE5C-02F44097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13B92-6EDA-4670-AE63-E61EB4A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00CA-15A9-4F69-A5F2-D2F3BE4B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A908E-79C2-4BCC-AF1D-365A0F6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AB08-04E6-454F-B4FF-8C4C7E1C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C9CB1-0B74-4B9F-8C8E-DAB73AE03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DC1D-3445-4C4C-91F5-57E9ABFA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FEC1-5410-45B5-967F-17ABB932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270-DE5E-42E5-995C-E0ABF270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A02D-7441-4769-B25A-6B9D61E7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F21D-5162-4ACB-BEED-CE2B8EC01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CED1-E706-47DF-99C9-04C15871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B0DCD-0C79-43E7-953E-7730EA08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020FC-E574-4E25-B9CE-B1D7FE37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03D5B-FB40-4ABD-B580-29C3894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C192-8F56-418D-8CB2-844DB182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0D97-3A0A-487C-8E98-5FE30E932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8B5C-F678-45EE-98C6-8E9A9ACAD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CB648-DFE6-4DE9-881A-51EE0C646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9FA-4424-4C74-AB25-E13B7C8AB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E177-2F09-41F4-B36E-D50D0560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DBB68-2E03-4C79-B680-6D5821B9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76461-EBDF-4BF4-9921-C131413A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E516-FF7C-4B4D-B1F0-DDB01301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BA6A2-600C-487F-A820-25EC6DFB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3AC8-6DDD-4859-880E-F15A344E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91D3-3D6A-490B-90AB-60E1574F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2D07E-B0E1-4D7E-A63F-C1AA7434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24CF7-25FB-43CA-BF31-1BFA9249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024A3-8569-487A-9B24-564E469A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358D-70E0-4264-8B60-602E8EB1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865B-2686-44E0-9F96-BD7AE955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3C423-20D0-48B9-B805-518036648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4C26-7F9F-44D6-AF36-F005DA09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663E6-500C-4895-9C76-F5DA42AC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28C4E-C7B0-4C4C-9219-3FDB7FC0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B56-AA49-4861-B139-D2ADE2FF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38D95-6BD7-4040-B263-8B1926214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9E23-C569-4E98-996A-5BDAC171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837CD-94CE-4B57-8D78-D868ED79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BB955-1C6C-4D3D-A81E-4A49D445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FD67E-E4EC-4445-923C-D631D35A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7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A8762-7B1F-44DB-80AA-763822AF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AF74-7AF2-4664-A22E-22ED0DB16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7CB52-33E4-468A-B4A3-7ADF0C181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4CE1-76C8-49A3-AD5E-7279E1E998B7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21305-4735-4B70-B1AE-DB4CA35C1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CC810-AC7C-4D3D-A68A-CEC9C37E4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BDEE-0EB6-4ADC-AC7D-A6D878234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95582A0C-564D-4D98-9C18-827AA9E4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Games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Image result for march madness">
            <a:extLst>
              <a:ext uri="{FF2B5EF4-FFF2-40B4-BE49-F238E27FC236}">
                <a16:creationId xmlns:a16="http://schemas.microsoft.com/office/drawing/2014/main" id="{076679B4-C316-4A62-9AA4-042423BD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15" y="2299551"/>
            <a:ext cx="3372707" cy="14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llege football playoffs">
            <a:extLst>
              <a:ext uri="{FF2B5EF4-FFF2-40B4-BE49-F238E27FC236}">
                <a16:creationId xmlns:a16="http://schemas.microsoft.com/office/drawing/2014/main" id="{6B553EED-A37B-48CA-A4A3-3F720CEB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38" y="4414102"/>
            <a:ext cx="3074617" cy="191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uper bowl">
            <a:extLst>
              <a:ext uri="{FF2B5EF4-FFF2-40B4-BE49-F238E27FC236}">
                <a16:creationId xmlns:a16="http://schemas.microsoft.com/office/drawing/2014/main" id="{8BBC0330-5BCB-48AE-837F-8ABC9048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8" y="1205781"/>
            <a:ext cx="2538413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world series">
            <a:extLst>
              <a:ext uri="{FF2B5EF4-FFF2-40B4-BE49-F238E27FC236}">
                <a16:creationId xmlns:a16="http://schemas.microsoft.com/office/drawing/2014/main" id="{BEFBE749-F0F8-4E5B-BC8C-3BCB060C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57" y="4660249"/>
            <a:ext cx="2731397" cy="13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ifa world cup">
            <a:extLst>
              <a:ext uri="{FF2B5EF4-FFF2-40B4-BE49-F238E27FC236}">
                <a16:creationId xmlns:a16="http://schemas.microsoft.com/office/drawing/2014/main" id="{010807BD-C00D-4D7F-A5A3-3C9823D8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30" y="1955993"/>
            <a:ext cx="3205120" cy="16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Athlete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2149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The Athlete must be committed to…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Rigorous Training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Competing by the Rules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Run to Win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15:30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5"/>
            <a:ext cx="58995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Now I urge you, brethren, by our Lord Jesus Christ and by the love of the Spirit, to strive together with me in your prayers to God for me…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15:30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5"/>
            <a:ext cx="58995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Now I urge you, brethren, by our Lord Jesus Christ and by the love of the Spirit, to </a:t>
            </a:r>
            <a:r>
              <a:rPr lang="en-US" sz="3200" dirty="0">
                <a:solidFill>
                  <a:srgbClr val="92D050"/>
                </a:solidFill>
              </a:rPr>
              <a:t>strive </a:t>
            </a:r>
            <a:r>
              <a:rPr lang="en-US" sz="3200" dirty="0">
                <a:solidFill>
                  <a:schemeClr val="bg1"/>
                </a:solidFill>
              </a:rPr>
              <a:t>together with me in your prayers to God for me,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1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15:30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Col 4:12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5"/>
            <a:ext cx="58995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Epaphras, who is one of your number, a </a:t>
            </a:r>
            <a:r>
              <a:rPr lang="en-US" sz="3200" dirty="0" err="1">
                <a:solidFill>
                  <a:schemeClr val="bg1"/>
                </a:solidFill>
              </a:rPr>
              <a:t>bondslave</a:t>
            </a:r>
            <a:r>
              <a:rPr lang="en-US" sz="3200" dirty="0">
                <a:solidFill>
                  <a:schemeClr val="bg1"/>
                </a:solidFill>
              </a:rPr>
              <a:t> of Jesus Christ, sends you his greetings, always laboring earnestly for you in his prayers, that you may stand perfect and fully assured in all the will of God.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15:30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Col 4:12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5"/>
            <a:ext cx="5899590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Epaphras, who is one of your number, a </a:t>
            </a:r>
            <a:r>
              <a:rPr lang="en-US" sz="3200" dirty="0" err="1">
                <a:solidFill>
                  <a:schemeClr val="bg1"/>
                </a:solidFill>
              </a:rPr>
              <a:t>bondslave</a:t>
            </a:r>
            <a:r>
              <a:rPr lang="en-US" sz="3200" dirty="0">
                <a:solidFill>
                  <a:schemeClr val="bg1"/>
                </a:solidFill>
              </a:rPr>
              <a:t> of Jesus Christ, sends you his greetings, always </a:t>
            </a:r>
            <a:r>
              <a:rPr lang="en-US" sz="3200" dirty="0">
                <a:solidFill>
                  <a:srgbClr val="92D050"/>
                </a:solidFill>
              </a:rPr>
              <a:t>laboring earnestly </a:t>
            </a:r>
            <a:r>
              <a:rPr lang="en-US" sz="3200" dirty="0">
                <a:solidFill>
                  <a:schemeClr val="bg1"/>
                </a:solidFill>
              </a:rPr>
              <a:t>for you in his prayers, that you may stand perfect and fully assured in all the will of God.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Strive, Labor – a wrestlers agony</a:t>
            </a:r>
          </a:p>
        </p:txBody>
      </p:sp>
    </p:spTree>
    <p:extLst>
      <p:ext uri="{BB962C8B-B14F-4D97-AF65-F5344CB8AC3E}">
        <p14:creationId xmlns:p14="http://schemas.microsoft.com/office/powerpoint/2010/main" val="28275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Obeying the Truth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5:7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5"/>
            <a:ext cx="6602562" cy="4465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 were running well; who hindered you from obeying the truth?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0465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Obeying the Truth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5:7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4751238" y="1825626"/>
            <a:ext cx="6602562" cy="3622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 were </a:t>
            </a:r>
            <a:r>
              <a:rPr lang="en-US" sz="3200" dirty="0">
                <a:solidFill>
                  <a:srgbClr val="92D050"/>
                </a:solidFill>
              </a:rPr>
              <a:t>running</a:t>
            </a:r>
            <a:r>
              <a:rPr lang="en-US" sz="3200" dirty="0">
                <a:solidFill>
                  <a:schemeClr val="bg1"/>
                </a:solidFill>
              </a:rPr>
              <a:t> well; who </a:t>
            </a:r>
            <a:r>
              <a:rPr lang="en-US" sz="3200" dirty="0">
                <a:solidFill>
                  <a:srgbClr val="92D050"/>
                </a:solidFill>
              </a:rPr>
              <a:t>hindered</a:t>
            </a:r>
            <a:r>
              <a:rPr lang="en-US" sz="3200" dirty="0">
                <a:solidFill>
                  <a:schemeClr val="bg1"/>
                </a:solidFill>
              </a:rPr>
              <a:t> you from obeying the truth?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Running – as in a race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Hinder - coming across the course while a person is running in it,</a:t>
            </a:r>
          </a:p>
        </p:txBody>
      </p:sp>
    </p:spTree>
    <p:extLst>
      <p:ext uri="{BB962C8B-B14F-4D97-AF65-F5344CB8AC3E}">
        <p14:creationId xmlns:p14="http://schemas.microsoft.com/office/powerpoint/2010/main" val="217189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116392" cy="216682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Learning and Defending the Word Heb 5:12-14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8147" y="3572375"/>
            <a:ext cx="5255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…who because of practice have their senses trained to discern good and evil. </a:t>
            </a:r>
          </a:p>
        </p:txBody>
      </p:sp>
    </p:spTree>
    <p:extLst>
      <p:ext uri="{BB962C8B-B14F-4D97-AF65-F5344CB8AC3E}">
        <p14:creationId xmlns:p14="http://schemas.microsoft.com/office/powerpoint/2010/main" val="5999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6392" cy="264334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Learning and Defending the Word Heb 5:12-14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3559537"/>
            <a:ext cx="52556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…who because of </a:t>
            </a:r>
            <a:r>
              <a:rPr lang="en-US" sz="3200" dirty="0">
                <a:solidFill>
                  <a:srgbClr val="92D050"/>
                </a:solidFill>
              </a:rPr>
              <a:t>practice</a:t>
            </a:r>
            <a:r>
              <a:rPr lang="en-US" sz="3200" dirty="0">
                <a:solidFill>
                  <a:schemeClr val="bg1"/>
                </a:solidFill>
              </a:rPr>
              <a:t> have their senses </a:t>
            </a:r>
            <a:r>
              <a:rPr lang="en-US" sz="3200" dirty="0">
                <a:solidFill>
                  <a:srgbClr val="92D050"/>
                </a:solidFill>
              </a:rPr>
              <a:t>trained </a:t>
            </a:r>
            <a:r>
              <a:rPr lang="en-US" sz="3200" dirty="0">
                <a:solidFill>
                  <a:schemeClr val="bg1"/>
                </a:solidFill>
              </a:rPr>
              <a:t>to discern good and evil.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Practice - habit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Trained - exercise</a:t>
            </a:r>
          </a:p>
        </p:txBody>
      </p:sp>
    </p:spTree>
    <p:extLst>
      <p:ext uri="{BB962C8B-B14F-4D97-AF65-F5344CB8AC3E}">
        <p14:creationId xmlns:p14="http://schemas.microsoft.com/office/powerpoint/2010/main" val="421429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</p:spTree>
    <p:extLst>
      <p:ext uri="{BB962C8B-B14F-4D97-AF65-F5344CB8AC3E}">
        <p14:creationId xmlns:p14="http://schemas.microsoft.com/office/powerpoint/2010/main" val="468386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6392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Learning and Defending the Word Heb 5:12-14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Jude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5515378" y="3407266"/>
            <a:ext cx="652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…I felt the necessity to write to you appealing that you contend earnestly for the faith …</a:t>
            </a:r>
          </a:p>
        </p:txBody>
      </p:sp>
    </p:spTree>
    <p:extLst>
      <p:ext uri="{BB962C8B-B14F-4D97-AF65-F5344CB8AC3E}">
        <p14:creationId xmlns:p14="http://schemas.microsoft.com/office/powerpoint/2010/main" val="5128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16392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Learning and Defending the Word Heb 5:12-14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Jude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5515377" y="3410663"/>
            <a:ext cx="64877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…I felt the necessity to write to you appealing that you </a:t>
            </a:r>
            <a:r>
              <a:rPr lang="en-US" sz="3200" dirty="0">
                <a:solidFill>
                  <a:srgbClr val="92D050"/>
                </a:solidFill>
              </a:rPr>
              <a:t>contend</a:t>
            </a:r>
            <a:r>
              <a:rPr lang="en-US" sz="3200" dirty="0">
                <a:solidFill>
                  <a:schemeClr val="bg1"/>
                </a:solidFill>
              </a:rPr>
              <a:t> earnestly for the faith …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Contend - the earnest effort put forth in the games to obtain the prize</a:t>
            </a:r>
          </a:p>
        </p:txBody>
      </p:sp>
    </p:spTree>
    <p:extLst>
      <p:ext uri="{BB962C8B-B14F-4D97-AF65-F5344CB8AC3E}">
        <p14:creationId xmlns:p14="http://schemas.microsoft.com/office/powerpoint/2010/main" val="119976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437559" y="1975941"/>
            <a:ext cx="5433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thus I aspired to preach the gospel, not where Christ was already named, so that I would not build on another man's foundation; </a:t>
            </a:r>
          </a:p>
        </p:txBody>
      </p:sp>
    </p:spTree>
    <p:extLst>
      <p:ext uri="{BB962C8B-B14F-4D97-AF65-F5344CB8AC3E}">
        <p14:creationId xmlns:p14="http://schemas.microsoft.com/office/powerpoint/2010/main" val="9357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437559" y="1975941"/>
            <a:ext cx="54332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thus I </a:t>
            </a:r>
            <a:r>
              <a:rPr lang="en-US" sz="3200" dirty="0">
                <a:solidFill>
                  <a:srgbClr val="92D050"/>
                </a:solidFill>
              </a:rPr>
              <a:t>aspired</a:t>
            </a:r>
            <a:r>
              <a:rPr lang="en-US" sz="3200" dirty="0">
                <a:solidFill>
                  <a:schemeClr val="bg1"/>
                </a:solidFill>
              </a:rPr>
              <a:t> to preach the gospel, not where Christ was already named, so that I would not build on another man's foundation;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Aspired - “to be ambitious, to be studious of honor;”</a:t>
            </a:r>
          </a:p>
        </p:txBody>
      </p:sp>
    </p:spTree>
    <p:extLst>
      <p:ext uri="{BB962C8B-B14F-4D97-AF65-F5344CB8AC3E}">
        <p14:creationId xmlns:p14="http://schemas.microsoft.com/office/powerpoint/2010/main" val="183857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4:3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257255" y="2788547"/>
            <a:ext cx="54332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…I ask you also to help these women who have shared my struggle in the cause of the gospel…</a:t>
            </a:r>
          </a:p>
        </p:txBody>
      </p:sp>
    </p:spTree>
    <p:extLst>
      <p:ext uri="{BB962C8B-B14F-4D97-AF65-F5344CB8AC3E}">
        <p14:creationId xmlns:p14="http://schemas.microsoft.com/office/powerpoint/2010/main" val="24231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4:3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257255" y="2788547"/>
            <a:ext cx="54332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…I ask you also to help these women who have </a:t>
            </a:r>
            <a:r>
              <a:rPr lang="en-US" sz="3200" dirty="0">
                <a:solidFill>
                  <a:srgbClr val="92D050"/>
                </a:solidFill>
              </a:rPr>
              <a:t>shared my struggle</a:t>
            </a:r>
            <a:r>
              <a:rPr lang="en-US" sz="3200" dirty="0">
                <a:solidFill>
                  <a:schemeClr val="bg1"/>
                </a:solidFill>
              </a:rPr>
              <a:t> in the cause of the gospel…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Struggle – to wrestle together</a:t>
            </a:r>
          </a:p>
        </p:txBody>
      </p:sp>
    </p:spTree>
    <p:extLst>
      <p:ext uri="{BB962C8B-B14F-4D97-AF65-F5344CB8AC3E}">
        <p14:creationId xmlns:p14="http://schemas.microsoft.com/office/powerpoint/2010/main" val="4294411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4659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4:3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Col 1:29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257255" y="2788547"/>
            <a:ext cx="5707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this purpose also I labor, striving according to His power, which mightily works within me. </a:t>
            </a:r>
          </a:p>
        </p:txBody>
      </p:sp>
    </p:spTree>
    <p:extLst>
      <p:ext uri="{BB962C8B-B14F-4D97-AF65-F5344CB8AC3E}">
        <p14:creationId xmlns:p14="http://schemas.microsoft.com/office/powerpoint/2010/main" val="21545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13729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 15:20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4:3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Col 1:29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257255" y="2788547"/>
            <a:ext cx="5758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this purpose also I labor, </a:t>
            </a:r>
            <a:r>
              <a:rPr lang="en-US" sz="3200" dirty="0">
                <a:solidFill>
                  <a:srgbClr val="92D050"/>
                </a:solidFill>
              </a:rPr>
              <a:t>striving </a:t>
            </a:r>
            <a:r>
              <a:rPr lang="en-US" sz="3200" dirty="0">
                <a:solidFill>
                  <a:schemeClr val="bg1"/>
                </a:solidFill>
              </a:rPr>
              <a:t>according to His power, which mightily works within me.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Strive, Labor – a wrestlers agony</a:t>
            </a:r>
          </a:p>
        </p:txBody>
      </p:sp>
    </p:spTree>
    <p:extLst>
      <p:ext uri="{BB962C8B-B14F-4D97-AF65-F5344CB8AC3E}">
        <p14:creationId xmlns:p14="http://schemas.microsoft.com/office/powerpoint/2010/main" val="174372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2:2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It was because of a revelation that I went up; and I submitted to them the gospel which I preach among the Gentiles, but I did so in private to those who were of reputation, for fear that I might be running, or had run, in vain. </a:t>
            </a:r>
          </a:p>
        </p:txBody>
      </p:sp>
    </p:spTree>
    <p:extLst>
      <p:ext uri="{BB962C8B-B14F-4D97-AF65-F5344CB8AC3E}">
        <p14:creationId xmlns:p14="http://schemas.microsoft.com/office/powerpoint/2010/main" val="2933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2:2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It was because of a revelation that I went up; and I submitted to them the gospel which I preach among the Gentiles, but I did so in private to those who were of reputation, for fear that I </a:t>
            </a:r>
            <a:r>
              <a:rPr lang="en-US" sz="3200" dirty="0">
                <a:solidFill>
                  <a:srgbClr val="92D050"/>
                </a:solidFill>
              </a:rPr>
              <a:t>might be running, or had run, in vain. </a:t>
            </a:r>
          </a:p>
        </p:txBody>
      </p:sp>
    </p:spTree>
    <p:extLst>
      <p:ext uri="{BB962C8B-B14F-4D97-AF65-F5344CB8AC3E}">
        <p14:creationId xmlns:p14="http://schemas.microsoft.com/office/powerpoint/2010/main" val="236217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DISCIPLES RELATIONSHIP: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599" cy="4351338"/>
          </a:xfrm>
        </p:spPr>
        <p:txBody>
          <a:bodyPr numCol="2"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HIMSELF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Athlete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Soldier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LORD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Potter and the Clay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Vine and the Branches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Child of God</a:t>
            </a:r>
          </a:p>
          <a:p>
            <a:endParaRPr lang="en-US" sz="3600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HIS BRETHREN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Member of the Body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“My Brother’s Keeper”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 Servant</a:t>
            </a:r>
          </a:p>
          <a:p>
            <a:r>
              <a:rPr lang="en-US" sz="36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TO THE WORLD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Strangers &amp; Pilgrims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Salt &amp; Light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An Apologist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Fishers of Men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69EC2F-E7E0-48D6-A8FE-6F5F16383BE6}"/>
              </a:ext>
            </a:extLst>
          </p:cNvPr>
          <p:cNvCxnSpPr/>
          <p:nvPr/>
        </p:nvCxnSpPr>
        <p:spPr>
          <a:xfrm flipH="1">
            <a:off x="3705101" y="2398816"/>
            <a:ext cx="1662546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59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2:2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2:16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…holding fast the word of life, so that in the day of Christ I will have reason to glory because I did not run in vain nor toil in vain.</a:t>
            </a:r>
          </a:p>
        </p:txBody>
      </p:sp>
    </p:spTree>
    <p:extLst>
      <p:ext uri="{BB962C8B-B14F-4D97-AF65-F5344CB8AC3E}">
        <p14:creationId xmlns:p14="http://schemas.microsoft.com/office/powerpoint/2010/main" val="21071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Gal 2:2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Phil 2:16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…holding fast the word of life, so that in the day of Christ I will have reason to glory because I </a:t>
            </a:r>
            <a:r>
              <a:rPr lang="en-US" sz="3200" dirty="0">
                <a:solidFill>
                  <a:srgbClr val="92D050"/>
                </a:solidFill>
              </a:rPr>
              <a:t>did not run in vain nor toil in vain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Run in vain- don’t want to be the losers!</a:t>
            </a:r>
          </a:p>
        </p:txBody>
      </p:sp>
    </p:spTree>
    <p:extLst>
      <p:ext uri="{BB962C8B-B14F-4D97-AF65-F5344CB8AC3E}">
        <p14:creationId xmlns:p14="http://schemas.microsoft.com/office/powerpoint/2010/main" val="4240453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Heb 10:32-33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…after being enlightened, you endured a great conflict of sufferings, partly by being made a public spectacle through reproaches and tribulations, and partly by becoming sharers with those who were so treated. </a:t>
            </a:r>
          </a:p>
        </p:txBody>
      </p:sp>
    </p:spTree>
    <p:extLst>
      <p:ext uri="{BB962C8B-B14F-4D97-AF65-F5344CB8AC3E}">
        <p14:creationId xmlns:p14="http://schemas.microsoft.com/office/powerpoint/2010/main" val="14831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547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Heb 10:32-33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…after being enlightened, you endured a </a:t>
            </a:r>
            <a:r>
              <a:rPr lang="en-US" sz="3200" dirty="0">
                <a:solidFill>
                  <a:srgbClr val="92D050"/>
                </a:solidFill>
              </a:rPr>
              <a:t>great conflict of sufferings,</a:t>
            </a:r>
            <a:r>
              <a:rPr lang="en-US" sz="3200" dirty="0">
                <a:solidFill>
                  <a:schemeClr val="bg1"/>
                </a:solidFill>
              </a:rPr>
              <a:t> partly by being made a public spectacle through reproaches and tribulations, and partly by becoming sharers with those who were so treated.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Combat as in the public games</a:t>
            </a:r>
          </a:p>
        </p:txBody>
      </p:sp>
    </p:spTree>
    <p:extLst>
      <p:ext uri="{BB962C8B-B14F-4D97-AF65-F5344CB8AC3E}">
        <p14:creationId xmlns:p14="http://schemas.microsoft.com/office/powerpoint/2010/main" val="319228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9714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Luke 13:24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Strive to enter through the narrow door; for many, I tell you, will seek to enter and will not be able.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8069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Luke 13:24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Strive </a:t>
            </a:r>
            <a:r>
              <a:rPr lang="en-US" sz="3200" dirty="0">
                <a:solidFill>
                  <a:schemeClr val="bg1"/>
                </a:solidFill>
              </a:rPr>
              <a:t>to enter through the narrow door; for many, I tell you, will seek to enter and will not be able.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Strive, Labor – a wrestlers agony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62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8069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Luke 13:24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2 Tim 4:7-8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have fought the good fight, I have finished the course, I have kept the faith; in the future there is laid up for me the crown of righteousness, which the Lord, the righteous Judge, will award to me on that day; </a:t>
            </a:r>
          </a:p>
        </p:txBody>
      </p:sp>
    </p:spTree>
    <p:extLst>
      <p:ext uri="{BB962C8B-B14F-4D97-AF65-F5344CB8AC3E}">
        <p14:creationId xmlns:p14="http://schemas.microsoft.com/office/powerpoint/2010/main" val="381500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8069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Helping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Luke 13:24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2 Tim 4:7-8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19B13-C738-4EFE-BD1A-C75FF63ABD6D}"/>
              </a:ext>
            </a:extLst>
          </p:cNvPr>
          <p:cNvSpPr/>
          <p:nvPr/>
        </p:nvSpPr>
        <p:spPr>
          <a:xfrm>
            <a:off x="6096000" y="1825625"/>
            <a:ext cx="575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 have </a:t>
            </a:r>
            <a:r>
              <a:rPr lang="en-US" sz="3200" dirty="0">
                <a:solidFill>
                  <a:srgbClr val="92D050"/>
                </a:solidFill>
              </a:rPr>
              <a:t>fought the good fight</a:t>
            </a:r>
            <a:r>
              <a:rPr lang="en-US" sz="3200" dirty="0">
                <a:solidFill>
                  <a:schemeClr val="bg1"/>
                </a:solidFill>
              </a:rPr>
              <a:t>, I have </a:t>
            </a:r>
            <a:r>
              <a:rPr lang="en-US" sz="3200" dirty="0">
                <a:solidFill>
                  <a:srgbClr val="92D050"/>
                </a:solidFill>
              </a:rPr>
              <a:t>finished the course</a:t>
            </a:r>
            <a:r>
              <a:rPr lang="en-US" sz="3200" dirty="0">
                <a:solidFill>
                  <a:schemeClr val="bg1"/>
                </a:solidFill>
              </a:rPr>
              <a:t>, I have kept the faith; in the future there is laid up for me the </a:t>
            </a:r>
            <a:r>
              <a:rPr lang="en-US" sz="3200" dirty="0">
                <a:solidFill>
                  <a:srgbClr val="92D050"/>
                </a:solidFill>
              </a:rPr>
              <a:t>crown </a:t>
            </a:r>
            <a:r>
              <a:rPr lang="en-US" sz="3200" dirty="0">
                <a:solidFill>
                  <a:schemeClr val="bg1"/>
                </a:solidFill>
              </a:rPr>
              <a:t>of righteousness, which the Lord, the righteous Judge, will </a:t>
            </a:r>
            <a:r>
              <a:rPr lang="en-US" sz="3200" dirty="0">
                <a:solidFill>
                  <a:srgbClr val="92D050"/>
                </a:solidFill>
              </a:rPr>
              <a:t>award to me</a:t>
            </a:r>
            <a:r>
              <a:rPr lang="en-US" sz="3200" dirty="0">
                <a:solidFill>
                  <a:schemeClr val="bg1"/>
                </a:solidFill>
              </a:rPr>
              <a:t> on that day; </a:t>
            </a:r>
          </a:p>
        </p:txBody>
      </p:sp>
    </p:spTree>
    <p:extLst>
      <p:ext uri="{BB962C8B-B14F-4D97-AF65-F5344CB8AC3E}">
        <p14:creationId xmlns:p14="http://schemas.microsoft.com/office/powerpoint/2010/main" val="2548548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Exercise towards Godliness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4" cy="48069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Praying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Obeying the Truth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Learning and Defending the Word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Spreading the Gospel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Helping other Christians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Willing to Suffer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Finishing the Course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2EC99E-BD16-4A81-81FF-1D66483C5EEC}"/>
              </a:ext>
            </a:extLst>
          </p:cNvPr>
          <p:cNvSpPr txBox="1">
            <a:spLocks/>
          </p:cNvSpPr>
          <p:nvPr/>
        </p:nvSpPr>
        <p:spPr>
          <a:xfrm>
            <a:off x="2034862" y="3429000"/>
            <a:ext cx="9318938" cy="286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387D12-D0D1-4D6B-AA31-226ED0D89E4D}"/>
              </a:ext>
            </a:extLst>
          </p:cNvPr>
          <p:cNvSpPr txBox="1">
            <a:spLocks/>
          </p:cNvSpPr>
          <p:nvPr/>
        </p:nvSpPr>
        <p:spPr>
          <a:xfrm>
            <a:off x="7056549" y="1825626"/>
            <a:ext cx="4482921" cy="403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Striving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Contending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Running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Exercise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Wrestling together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Running in Vain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</a:rPr>
              <a:t>Fighting/Combat</a:t>
            </a:r>
          </a:p>
        </p:txBody>
      </p:sp>
    </p:spTree>
    <p:extLst>
      <p:ext uri="{BB962C8B-B14F-4D97-AF65-F5344CB8AC3E}">
        <p14:creationId xmlns:p14="http://schemas.microsoft.com/office/powerpoint/2010/main" val="22227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Discipleship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599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Who or what are you going to pray earnestly about?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What exercises are you going to start?  What habits are you going to create?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Set the pace this week to be obedient.  Make up your mind you will stop that habitual sin.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Do you aspire to spread the gospel?  Pray earnestly for </a:t>
            </a:r>
            <a:r>
              <a:rPr lang="en-US" sz="3200">
                <a:solidFill>
                  <a:schemeClr val="bg1"/>
                </a:solidFill>
              </a:rPr>
              <a:t>someone.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peaker&#10;&#10;Description generated with high confidence">
            <a:extLst>
              <a:ext uri="{FF2B5EF4-FFF2-40B4-BE49-F238E27FC236}">
                <a16:creationId xmlns:a16="http://schemas.microsoft.com/office/drawing/2014/main" id="{9B641C60-76BC-47E2-B4B5-9E7D3704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2" y="-43293"/>
            <a:ext cx="12210562" cy="69012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4503C-33B9-4D0E-8B5B-F53DE3B3C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LESSON 2: An Athlete</a:t>
            </a:r>
            <a:b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en-US" sz="3600" spc="300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The Disciples Commitment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21AC8-238B-46E7-AFAE-0AF38595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2666"/>
            <a:ext cx="9144000" cy="1655762"/>
          </a:xfrm>
        </p:spPr>
        <p:txBody>
          <a:bodyPr/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Do you not know that those who run in a race all run, but only one receives the prize? Run in such a way that you may win.  (1 Corinthians 9:24)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1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89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Before you commit,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43331-E6C9-49D1-958B-2D44EB01DAA7}"/>
              </a:ext>
            </a:extLst>
          </p:cNvPr>
          <p:cNvSpPr txBox="1">
            <a:spLocks/>
          </p:cNvSpPr>
          <p:nvPr/>
        </p:nvSpPr>
        <p:spPr>
          <a:xfrm>
            <a:off x="5486400" y="1825625"/>
            <a:ext cx="5867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For which one of you, when he wants to build a tower, does not first sit down and calculate the cost to see if he has enough to complete it?  (Luke 14:28)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FE6995-F955-47EB-AF6F-547BD6A3B1DC}"/>
              </a:ext>
            </a:extLst>
          </p:cNvPr>
          <p:cNvSpPr txBox="1"/>
          <p:nvPr/>
        </p:nvSpPr>
        <p:spPr>
          <a:xfrm>
            <a:off x="1906900" y="2449564"/>
            <a:ext cx="2665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count the cost.</a:t>
            </a:r>
          </a:p>
        </p:txBody>
      </p:sp>
    </p:spTree>
    <p:extLst>
      <p:ext uri="{BB962C8B-B14F-4D97-AF65-F5344CB8AC3E}">
        <p14:creationId xmlns:p14="http://schemas.microsoft.com/office/powerpoint/2010/main" val="37345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89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Before you commit,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you…  count the cost.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Once you commit,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43331-E6C9-49D1-958B-2D44EB01DAA7}"/>
              </a:ext>
            </a:extLst>
          </p:cNvPr>
          <p:cNvSpPr txBox="1">
            <a:spLocks/>
          </p:cNvSpPr>
          <p:nvPr/>
        </p:nvSpPr>
        <p:spPr>
          <a:xfrm>
            <a:off x="5486400" y="1825625"/>
            <a:ext cx="5867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But Jesus said to him, "No one, after putting his hand to the plow and looking back, is fit for the kingdom of God."  (Luke 9:62)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32F99-AA79-48DF-8085-D4F690403926}"/>
              </a:ext>
            </a:extLst>
          </p:cNvPr>
          <p:cNvSpPr/>
          <p:nvPr/>
        </p:nvSpPr>
        <p:spPr>
          <a:xfrm>
            <a:off x="1815919" y="3773301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don’t look back.</a:t>
            </a:r>
          </a:p>
        </p:txBody>
      </p:sp>
    </p:spTree>
    <p:extLst>
      <p:ext uri="{BB962C8B-B14F-4D97-AF65-F5344CB8AC3E}">
        <p14:creationId xmlns:p14="http://schemas.microsoft.com/office/powerpoint/2010/main" val="9109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789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Before you commit,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you…  count the cost.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Once you commit,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you…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43331-E6C9-49D1-958B-2D44EB01DAA7}"/>
              </a:ext>
            </a:extLst>
          </p:cNvPr>
          <p:cNvSpPr txBox="1">
            <a:spLocks/>
          </p:cNvSpPr>
          <p:nvPr/>
        </p:nvSpPr>
        <p:spPr>
          <a:xfrm>
            <a:off x="5486400" y="1825625"/>
            <a:ext cx="5867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Commitments are not taken seriously today.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32F99-AA79-48DF-8085-D4F690403926}"/>
              </a:ext>
            </a:extLst>
          </p:cNvPr>
          <p:cNvSpPr/>
          <p:nvPr/>
        </p:nvSpPr>
        <p:spPr>
          <a:xfrm>
            <a:off x="1815919" y="3773301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</a:rPr>
              <a:t>don’t look back.</a:t>
            </a:r>
          </a:p>
        </p:txBody>
      </p:sp>
    </p:spTree>
    <p:extLst>
      <p:ext uri="{BB962C8B-B14F-4D97-AF65-F5344CB8AC3E}">
        <p14:creationId xmlns:p14="http://schemas.microsoft.com/office/powerpoint/2010/main" val="1554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990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Olympic Games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Summer(42) and Winter(15)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1000’s of Athletes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More than 200 nations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Every 4 years – alternating Summer and Winter every 2 years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Countries compete to host the games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Special Olympics, Paralympics, Youth Olympics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olympics">
            <a:extLst>
              <a:ext uri="{FF2B5EF4-FFF2-40B4-BE49-F238E27FC236}">
                <a16:creationId xmlns:a16="http://schemas.microsoft.com/office/drawing/2014/main" id="{D78CF6C4-0B0F-4F42-B306-B09BFBA1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2530"/>
            <a:ext cx="4096555" cy="189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632-FC1E-490E-897A-57E7EF6F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28F9A-19C4-4D4F-A369-E004F126D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34577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Greek/Roman Games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Isthmian – 2 years just outside Corinth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Olympian – 4 years – not far from Corinth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Nemean and Pythian – also not far from Corinth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Always played in honor of gods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Began with sacrifices to those gods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“Exercise” – to practice naked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0647C-D668-4309-AFEB-C81AA94CF305}"/>
              </a:ext>
            </a:extLst>
          </p:cNvPr>
          <p:cNvCxnSpPr/>
          <p:nvPr/>
        </p:nvCxnSpPr>
        <p:spPr>
          <a:xfrm>
            <a:off x="838200" y="151490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Image result for greek games">
            <a:extLst>
              <a:ext uri="{FF2B5EF4-FFF2-40B4-BE49-F238E27FC236}">
                <a16:creationId xmlns:a16="http://schemas.microsoft.com/office/drawing/2014/main" id="{FB4075B7-14F8-4809-A7AD-B2607626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7" y="2201423"/>
            <a:ext cx="3781023" cy="32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1418</TotalTime>
  <Words>1803</Words>
  <Application>Microsoft Office PowerPoint</Application>
  <PresentationFormat>Widescreen</PresentationFormat>
  <Paragraphs>343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Khmer UI</vt:lpstr>
      <vt:lpstr>Office Theme</vt:lpstr>
      <vt:lpstr>PowerPoint Presentation</vt:lpstr>
      <vt:lpstr>THE DISCIPLES RELATIONSHIP:</vt:lpstr>
      <vt:lpstr>THE DISCIPLES RELATIONSHIP:</vt:lpstr>
      <vt:lpstr>LESSON 2: An Athlete The Disciples Commitment</vt:lpstr>
      <vt:lpstr>Commitment</vt:lpstr>
      <vt:lpstr>Commitment</vt:lpstr>
      <vt:lpstr>Commitment</vt:lpstr>
      <vt:lpstr>The Games</vt:lpstr>
      <vt:lpstr>The Games</vt:lpstr>
      <vt:lpstr>The Games</vt:lpstr>
      <vt:lpstr>The Athlete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Exercise towards Godliness</vt:lpstr>
      <vt:lpstr>Discipleship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Thornton, Robert</dc:creator>
  <cp:lastModifiedBy>Thornton, Robert</cp:lastModifiedBy>
  <cp:revision>18</cp:revision>
  <dcterms:created xsi:type="dcterms:W3CDTF">2019-04-01T23:59:38Z</dcterms:created>
  <dcterms:modified xsi:type="dcterms:W3CDTF">2019-04-14T04:57:11Z</dcterms:modified>
</cp:coreProperties>
</file>